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3" r:id="rId5"/>
    <p:sldId id="275" r:id="rId6"/>
    <p:sldId id="274" r:id="rId7"/>
    <p:sldId id="276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Mocidade cristã, eia avante! </a:t>
            </a:r>
          </a:p>
          <a:p>
            <a:r>
              <a:rPr lang="pt-BR" sz="4000" dirty="0"/>
              <a:t>Vossas forças uni, e lutai! </a:t>
            </a:r>
          </a:p>
          <a:p>
            <a:r>
              <a:rPr lang="pt-BR" sz="4000" dirty="0"/>
              <a:t>O inimigo potente se mostra, </a:t>
            </a:r>
          </a:p>
          <a:p>
            <a:r>
              <a:rPr lang="pt-BR" sz="4000" dirty="0"/>
              <a:t>Mas com Cristo sois </a:t>
            </a:r>
          </a:p>
          <a:p>
            <a:r>
              <a:rPr lang="pt-BR" sz="4000" dirty="0"/>
              <a:t>fortes — marchai!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B85FF4-F85B-42B9-BBC8-E4E767F62B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Mocidade cristã, eia avante! </a:t>
            </a:r>
          </a:p>
          <a:p>
            <a:r>
              <a:rPr lang="pt-BR" sz="4300" dirty="0"/>
              <a:t>Contra o mal, contra o erro lutai!</a:t>
            </a:r>
          </a:p>
          <a:p>
            <a:r>
              <a:rPr lang="pt-BR" dirty="0"/>
              <a:t>Tendo o santo </a:t>
            </a:r>
          </a:p>
          <a:p>
            <a:r>
              <a:rPr lang="pt-BR" dirty="0"/>
              <a:t>evangelho por arma, </a:t>
            </a:r>
          </a:p>
          <a:p>
            <a:r>
              <a:rPr lang="pt-BR" dirty="0"/>
              <a:t>A verdade da cruz proclamai! </a:t>
            </a:r>
          </a:p>
        </p:txBody>
      </p:sp>
    </p:spTree>
    <p:extLst>
      <p:ext uri="{BB962C8B-B14F-4D97-AF65-F5344CB8AC3E}">
        <p14:creationId xmlns:p14="http://schemas.microsoft.com/office/powerpoint/2010/main" val="388441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Mocidade cristã, vede o abismo </a:t>
            </a:r>
          </a:p>
          <a:p>
            <a:r>
              <a:rPr lang="pt-BR" dirty="0"/>
              <a:t>Onde muitos estão a cair! </a:t>
            </a:r>
          </a:p>
          <a:p>
            <a:r>
              <a:rPr lang="pt-BR" dirty="0"/>
              <a:t>Por faltar-lhes a </a:t>
            </a:r>
          </a:p>
          <a:p>
            <a:r>
              <a:rPr lang="pt-BR" dirty="0"/>
              <a:t>luz do evangelho, </a:t>
            </a:r>
          </a:p>
          <a:p>
            <a:r>
              <a:rPr lang="pt-BR" dirty="0"/>
              <a:t>Não procuram a Cristo seguir. </a:t>
            </a:r>
          </a:p>
        </p:txBody>
      </p:sp>
    </p:spTree>
    <p:extLst>
      <p:ext uri="{BB962C8B-B14F-4D97-AF65-F5344CB8AC3E}">
        <p14:creationId xmlns:p14="http://schemas.microsoft.com/office/powerpoint/2010/main" val="317172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B85FF4-F85B-42B9-BBC8-E4E767F62B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Mocidade cristã, eia avante! </a:t>
            </a:r>
          </a:p>
          <a:p>
            <a:r>
              <a:rPr lang="pt-BR" sz="4300" dirty="0"/>
              <a:t>Contra o mal, contra o erro lutai!</a:t>
            </a:r>
          </a:p>
          <a:p>
            <a:r>
              <a:rPr lang="pt-BR" dirty="0"/>
              <a:t>Tendo o santo </a:t>
            </a:r>
          </a:p>
          <a:p>
            <a:r>
              <a:rPr lang="pt-BR" dirty="0"/>
              <a:t>evangelho por arma, </a:t>
            </a:r>
          </a:p>
          <a:p>
            <a:r>
              <a:rPr lang="pt-BR" dirty="0"/>
              <a:t>A verdade da cruz proclamai! </a:t>
            </a:r>
          </a:p>
        </p:txBody>
      </p:sp>
    </p:spTree>
    <p:extLst>
      <p:ext uri="{BB962C8B-B14F-4D97-AF65-F5344CB8AC3E}">
        <p14:creationId xmlns:p14="http://schemas.microsoft.com/office/powerpoint/2010/main" val="167780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Eia, jovens, ativos obreiros, </a:t>
            </a:r>
          </a:p>
          <a:p>
            <a:r>
              <a:rPr lang="pt-BR" dirty="0"/>
              <a:t>Pela causa do bem pelejai! </a:t>
            </a:r>
          </a:p>
          <a:p>
            <a:r>
              <a:rPr lang="pt-BR" dirty="0"/>
              <a:t>Ide aos povos levar o evangelho; </a:t>
            </a:r>
          </a:p>
          <a:p>
            <a:r>
              <a:rPr lang="pt-BR" dirty="0"/>
              <a:t>Para a glória de Deus trabalhai!</a:t>
            </a:r>
          </a:p>
        </p:txBody>
      </p:sp>
    </p:spTree>
    <p:extLst>
      <p:ext uri="{BB962C8B-B14F-4D97-AF65-F5344CB8AC3E}">
        <p14:creationId xmlns:p14="http://schemas.microsoft.com/office/powerpoint/2010/main" val="64439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MOCIDADE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B85FF4-F85B-42B9-BBC8-E4E767F62B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Mocidade cristã, eia avante! </a:t>
            </a:r>
          </a:p>
          <a:p>
            <a:r>
              <a:rPr lang="pt-BR" sz="4300" dirty="0"/>
              <a:t>Contra o mal, contra o erro lutai!</a:t>
            </a:r>
          </a:p>
          <a:p>
            <a:r>
              <a:rPr lang="pt-BR" dirty="0"/>
              <a:t>Tendo o santo </a:t>
            </a:r>
          </a:p>
          <a:p>
            <a:r>
              <a:rPr lang="pt-BR" dirty="0"/>
              <a:t>evangelho por arma, </a:t>
            </a:r>
          </a:p>
          <a:p>
            <a:r>
              <a:rPr lang="pt-BR" dirty="0"/>
              <a:t>A verdade da cruz proclamai! </a:t>
            </a:r>
          </a:p>
        </p:txBody>
      </p:sp>
    </p:spTree>
    <p:extLst>
      <p:ext uri="{BB962C8B-B14F-4D97-AF65-F5344CB8AC3E}">
        <p14:creationId xmlns:p14="http://schemas.microsoft.com/office/powerpoint/2010/main" val="60521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191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AVANTE, MOCIDADE</vt:lpstr>
      <vt:lpstr>AVANTE, MOCIDADE</vt:lpstr>
      <vt:lpstr>AVANTE, MOCIDADE</vt:lpstr>
      <vt:lpstr>AVANTE, MOCIDADE</vt:lpstr>
      <vt:lpstr>AVANTE, MOCIDADE</vt:lpstr>
      <vt:lpstr>AVANTE, MOCIDADE</vt:lpstr>
      <vt:lpstr>AVANTE, MOCIDADE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2019-06-12T23:18:22Z</dcterms:modified>
</cp:coreProperties>
</file>